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8" r:id="rId4"/>
    <p:sldId id="269" r:id="rId5"/>
    <p:sldId id="270" r:id="rId6"/>
    <p:sldId id="261" r:id="rId7"/>
    <p:sldId id="265" r:id="rId8"/>
    <p:sldId id="271" r:id="rId9"/>
    <p:sldId id="266" r:id="rId10"/>
    <p:sldId id="272" r:id="rId11"/>
    <p:sldId id="257" r:id="rId12"/>
    <p:sldId id="259" r:id="rId13"/>
    <p:sldId id="262" r:id="rId14"/>
    <p:sldId id="263" r:id="rId15"/>
    <p:sldId id="258" r:id="rId16"/>
    <p:sldId id="26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C0152-FFD7-40D4-A7FD-349746AFCC95}" v="208" dt="2020-03-17T15:13:03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6357" autoAdjust="0"/>
  </p:normalViewPr>
  <p:slideViewPr>
    <p:cSldViewPr snapToGrid="0">
      <p:cViewPr varScale="1">
        <p:scale>
          <a:sx n="98" d="100"/>
          <a:sy n="98" d="100"/>
        </p:scale>
        <p:origin x="84" y="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73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avier Ronveaux" userId="9034eaa9791ab5db" providerId="LiveId" clId="{450C0152-FFD7-40D4-A7FD-349746AFCC95}"/>
    <pc:docChg chg="undo custSel mod addSld delSld modSld">
      <pc:chgData name="Xavier Ronveaux" userId="9034eaa9791ab5db" providerId="LiveId" clId="{450C0152-FFD7-40D4-A7FD-349746AFCC95}" dt="2020-03-17T15:09:21.463" v="89" actId="27614"/>
      <pc:docMkLst>
        <pc:docMk/>
      </pc:docMkLst>
      <pc:sldChg chg="addSp modSp">
        <pc:chgData name="Xavier Ronveaux" userId="9034eaa9791ab5db" providerId="LiveId" clId="{450C0152-FFD7-40D4-A7FD-349746AFCC95}" dt="2020-03-17T08:52:26.226" v="2" actId="962"/>
        <pc:sldMkLst>
          <pc:docMk/>
          <pc:sldMk cId="2504757340" sldId="256"/>
        </pc:sldMkLst>
        <pc:picChg chg="add mod">
          <ac:chgData name="Xavier Ronveaux" userId="9034eaa9791ab5db" providerId="LiveId" clId="{450C0152-FFD7-40D4-A7FD-349746AFCC95}" dt="2020-03-17T08:52:26.226" v="2" actId="962"/>
          <ac:picMkLst>
            <pc:docMk/>
            <pc:sldMk cId="2504757340" sldId="256"/>
            <ac:picMk id="5" creationId="{D15D3672-20E0-4D98-B51C-FD2A325BB484}"/>
          </ac:picMkLst>
        </pc:picChg>
      </pc:sldChg>
      <pc:sldChg chg="addSp modSp">
        <pc:chgData name="Xavier Ronveaux" userId="9034eaa9791ab5db" providerId="LiveId" clId="{450C0152-FFD7-40D4-A7FD-349746AFCC95}" dt="2020-03-17T13:43:02.909" v="83" actId="27614"/>
        <pc:sldMkLst>
          <pc:docMk/>
          <pc:sldMk cId="299963343" sldId="257"/>
        </pc:sldMkLst>
        <pc:picChg chg="add mod">
          <ac:chgData name="Xavier Ronveaux" userId="9034eaa9791ab5db" providerId="LiveId" clId="{450C0152-FFD7-40D4-A7FD-349746AFCC95}" dt="2020-03-17T13:43:02.909" v="83" actId="27614"/>
          <ac:picMkLst>
            <pc:docMk/>
            <pc:sldMk cId="299963343" sldId="257"/>
            <ac:picMk id="5" creationId="{0C03CF62-DEAD-407D-9BC4-35422FAA7612}"/>
          </ac:picMkLst>
        </pc:picChg>
      </pc:sldChg>
      <pc:sldChg chg="addSp modSp">
        <pc:chgData name="Xavier Ronveaux" userId="9034eaa9791ab5db" providerId="LiveId" clId="{450C0152-FFD7-40D4-A7FD-349746AFCC95}" dt="2020-03-17T14:37:25.924" v="85" actId="27614"/>
        <pc:sldMkLst>
          <pc:docMk/>
          <pc:sldMk cId="1804824228" sldId="259"/>
        </pc:sldMkLst>
        <pc:picChg chg="add mod">
          <ac:chgData name="Xavier Ronveaux" userId="9034eaa9791ab5db" providerId="LiveId" clId="{450C0152-FFD7-40D4-A7FD-349746AFCC95}" dt="2020-03-17T14:37:25.924" v="85" actId="27614"/>
          <ac:picMkLst>
            <pc:docMk/>
            <pc:sldMk cId="1804824228" sldId="259"/>
            <ac:picMk id="5" creationId="{52F3B407-E399-410E-8CA3-F02D2146862D}"/>
          </ac:picMkLst>
        </pc:picChg>
      </pc:sldChg>
      <pc:sldChg chg="addSp delSp modSp">
        <pc:chgData name="Xavier Ronveaux" userId="9034eaa9791ab5db" providerId="LiveId" clId="{450C0152-FFD7-40D4-A7FD-349746AFCC95}" dt="2020-03-17T08:59:06.254" v="7"/>
        <pc:sldMkLst>
          <pc:docMk/>
          <pc:sldMk cId="143004229" sldId="260"/>
        </pc:sldMkLst>
        <pc:picChg chg="add mod">
          <ac:chgData name="Xavier Ronveaux" userId="9034eaa9791ab5db" providerId="LiveId" clId="{450C0152-FFD7-40D4-A7FD-349746AFCC95}" dt="2020-03-17T08:59:03.223" v="5" actId="962"/>
          <ac:picMkLst>
            <pc:docMk/>
            <pc:sldMk cId="143004229" sldId="260"/>
            <ac:picMk id="5" creationId="{A286A0C3-8163-40C6-8FBC-A219796DC90B}"/>
          </ac:picMkLst>
        </pc:picChg>
        <pc:picChg chg="add del">
          <ac:chgData name="Xavier Ronveaux" userId="9034eaa9791ab5db" providerId="LiveId" clId="{450C0152-FFD7-40D4-A7FD-349746AFCC95}" dt="2020-03-17T08:59:06.254" v="7"/>
          <ac:picMkLst>
            <pc:docMk/>
            <pc:sldMk cId="143004229" sldId="260"/>
            <ac:picMk id="6" creationId="{E8095E09-BE72-4336-B1F4-208086D44FEE}"/>
          </ac:picMkLst>
        </pc:picChg>
      </pc:sldChg>
      <pc:sldChg chg="addSp delSp modSp mod setBg">
        <pc:chgData name="Xavier Ronveaux" userId="9034eaa9791ab5db" providerId="LiveId" clId="{450C0152-FFD7-40D4-A7FD-349746AFCC95}" dt="2020-03-17T09:28:51.848" v="33" actId="27614"/>
        <pc:sldMkLst>
          <pc:docMk/>
          <pc:sldMk cId="1769910956" sldId="261"/>
        </pc:sldMkLst>
        <pc:spChg chg="mod">
          <ac:chgData name="Xavier Ronveaux" userId="9034eaa9791ab5db" providerId="LiveId" clId="{450C0152-FFD7-40D4-A7FD-349746AFCC95}" dt="2020-03-17T09:23:52.182" v="30" actId="26606"/>
          <ac:spMkLst>
            <pc:docMk/>
            <pc:sldMk cId="1769910956" sldId="261"/>
            <ac:spMk id="2" creationId="{391FE1E1-5353-4418-B99E-111F53FFD9BA}"/>
          </ac:spMkLst>
        </pc:spChg>
        <pc:spChg chg="del">
          <ac:chgData name="Xavier Ronveaux" userId="9034eaa9791ab5db" providerId="LiveId" clId="{450C0152-FFD7-40D4-A7FD-349746AFCC95}" dt="2020-03-17T09:00:15.636" v="25" actId="478"/>
          <ac:spMkLst>
            <pc:docMk/>
            <pc:sldMk cId="1769910956" sldId="261"/>
            <ac:spMk id="3" creationId="{BA41108C-557F-49B4-8D9A-65DF8C26F53A}"/>
          </ac:spMkLst>
        </pc:spChg>
        <pc:spChg chg="add del">
          <ac:chgData name="Xavier Ronveaux" userId="9034eaa9791ab5db" providerId="LiveId" clId="{450C0152-FFD7-40D4-A7FD-349746AFCC95}" dt="2020-03-17T09:23:52.182" v="30" actId="26606"/>
          <ac:spMkLst>
            <pc:docMk/>
            <pc:sldMk cId="1769910956" sldId="261"/>
            <ac:spMk id="10" creationId="{19245A10-7F37-4569-80D2-2F692931E300}"/>
          </ac:spMkLst>
        </pc:spChg>
        <pc:spChg chg="add del">
          <ac:chgData name="Xavier Ronveaux" userId="9034eaa9791ab5db" providerId="LiveId" clId="{450C0152-FFD7-40D4-A7FD-349746AFCC95}" dt="2020-03-17T09:23:52.182" v="30" actId="26606"/>
          <ac:spMkLst>
            <pc:docMk/>
            <pc:sldMk cId="1769910956" sldId="261"/>
            <ac:spMk id="12" creationId="{9267F70F-11C6-4597-9381-D0D80FC18FD9}"/>
          </ac:spMkLst>
        </pc:spChg>
        <pc:spChg chg="add del">
          <ac:chgData name="Xavier Ronveaux" userId="9034eaa9791ab5db" providerId="LiveId" clId="{450C0152-FFD7-40D4-A7FD-349746AFCC95}" dt="2020-03-17T09:23:52.182" v="30" actId="26606"/>
          <ac:spMkLst>
            <pc:docMk/>
            <pc:sldMk cId="1769910956" sldId="261"/>
            <ac:spMk id="14" creationId="{2C20A93E-E407-4683-A405-147DE26132AD}"/>
          </ac:spMkLst>
        </pc:spChg>
        <pc:spChg chg="add del">
          <ac:chgData name="Xavier Ronveaux" userId="9034eaa9791ab5db" providerId="LiveId" clId="{450C0152-FFD7-40D4-A7FD-349746AFCC95}" dt="2020-03-17T09:23:52.182" v="30" actId="26606"/>
          <ac:spMkLst>
            <pc:docMk/>
            <pc:sldMk cId="1769910956" sldId="261"/>
            <ac:spMk id="16" creationId="{9E8E3DD9-D235-48D9-A0EC-D6817EC84B75}"/>
          </ac:spMkLst>
        </pc:spChg>
        <pc:spChg chg="add del">
          <ac:chgData name="Xavier Ronveaux" userId="9034eaa9791ab5db" providerId="LiveId" clId="{450C0152-FFD7-40D4-A7FD-349746AFCC95}" dt="2020-03-17T09:23:52.182" v="30" actId="26606"/>
          <ac:spMkLst>
            <pc:docMk/>
            <pc:sldMk cId="1769910956" sldId="261"/>
            <ac:spMk id="18" creationId="{EA83A145-578D-4A0B-94A7-AEAB2027D7EB}"/>
          </ac:spMkLst>
        </pc:spChg>
        <pc:picChg chg="add del mod">
          <ac:chgData name="Xavier Ronveaux" userId="9034eaa9791ab5db" providerId="LiveId" clId="{450C0152-FFD7-40D4-A7FD-349746AFCC95}" dt="2020-03-17T09:28:35.777" v="31" actId="478"/>
          <ac:picMkLst>
            <pc:docMk/>
            <pc:sldMk cId="1769910956" sldId="261"/>
            <ac:picMk id="5" creationId="{6A878F9E-7CF3-493B-B484-2C5085A456E1}"/>
          </ac:picMkLst>
        </pc:picChg>
        <pc:picChg chg="add mod">
          <ac:chgData name="Xavier Ronveaux" userId="9034eaa9791ab5db" providerId="LiveId" clId="{450C0152-FFD7-40D4-A7FD-349746AFCC95}" dt="2020-03-17T09:28:51.848" v="33" actId="27614"/>
          <ac:picMkLst>
            <pc:docMk/>
            <pc:sldMk cId="1769910956" sldId="261"/>
            <ac:picMk id="7" creationId="{DE4BEABD-4D3F-41E3-81D8-72778CC4DE3D}"/>
          </ac:picMkLst>
        </pc:picChg>
      </pc:sldChg>
      <pc:sldChg chg="addSp modSp">
        <pc:chgData name="Xavier Ronveaux" userId="9034eaa9791ab5db" providerId="LiveId" clId="{450C0152-FFD7-40D4-A7FD-349746AFCC95}" dt="2020-03-17T14:48:24.953" v="87" actId="27614"/>
        <pc:sldMkLst>
          <pc:docMk/>
          <pc:sldMk cId="2057823601" sldId="264"/>
        </pc:sldMkLst>
        <pc:picChg chg="add mod">
          <ac:chgData name="Xavier Ronveaux" userId="9034eaa9791ab5db" providerId="LiveId" clId="{450C0152-FFD7-40D4-A7FD-349746AFCC95}" dt="2020-03-17T14:48:24.953" v="87" actId="27614"/>
          <ac:picMkLst>
            <pc:docMk/>
            <pc:sldMk cId="2057823601" sldId="264"/>
            <ac:picMk id="5" creationId="{9917BCB5-9A18-4AAF-B9BF-4EED969A601E}"/>
          </ac:picMkLst>
        </pc:picChg>
      </pc:sldChg>
      <pc:sldChg chg="addSp delSp modSp">
        <pc:chgData name="Xavier Ronveaux" userId="9034eaa9791ab5db" providerId="LiveId" clId="{450C0152-FFD7-40D4-A7FD-349746AFCC95}" dt="2020-03-17T09:39:27.491" v="41" actId="27614"/>
        <pc:sldMkLst>
          <pc:docMk/>
          <pc:sldMk cId="3721457207" sldId="265"/>
        </pc:sldMkLst>
        <pc:spChg chg="del">
          <ac:chgData name="Xavier Ronveaux" userId="9034eaa9791ab5db" providerId="LiveId" clId="{450C0152-FFD7-40D4-A7FD-349746AFCC95}" dt="2020-03-17T09:37:01.775" v="39" actId="478"/>
          <ac:spMkLst>
            <pc:docMk/>
            <pc:sldMk cId="3721457207" sldId="265"/>
            <ac:spMk id="3" creationId="{BA41108C-557F-49B4-8D9A-65DF8C26F53A}"/>
          </ac:spMkLst>
        </pc:spChg>
        <pc:picChg chg="add del mod">
          <ac:chgData name="Xavier Ronveaux" userId="9034eaa9791ab5db" providerId="LiveId" clId="{450C0152-FFD7-40D4-A7FD-349746AFCC95}" dt="2020-03-17T09:36:41.061" v="38" actId="478"/>
          <ac:picMkLst>
            <pc:docMk/>
            <pc:sldMk cId="3721457207" sldId="265"/>
            <ac:picMk id="5" creationId="{0C12CB90-31FB-48FB-846F-3D53ABD8F6F9}"/>
          </ac:picMkLst>
        </pc:picChg>
        <pc:picChg chg="add mod">
          <ac:chgData name="Xavier Ronveaux" userId="9034eaa9791ab5db" providerId="LiveId" clId="{450C0152-FFD7-40D4-A7FD-349746AFCC95}" dt="2020-03-17T09:39:27.491" v="41" actId="27614"/>
          <ac:picMkLst>
            <pc:docMk/>
            <pc:sldMk cId="3721457207" sldId="265"/>
            <ac:picMk id="7" creationId="{A0F7AD38-91D1-4CDD-B244-CD278257C451}"/>
          </ac:picMkLst>
        </pc:picChg>
      </pc:sldChg>
      <pc:sldChg chg="addSp delSp modSp">
        <pc:chgData name="Xavier Ronveaux" userId="9034eaa9791ab5db" providerId="LiveId" clId="{450C0152-FFD7-40D4-A7FD-349746AFCC95}" dt="2020-03-17T09:58:00.375" v="53" actId="962"/>
        <pc:sldMkLst>
          <pc:docMk/>
          <pc:sldMk cId="361039533" sldId="266"/>
        </pc:sldMkLst>
        <pc:spChg chg="del mod">
          <ac:chgData name="Xavier Ronveaux" userId="9034eaa9791ab5db" providerId="LiveId" clId="{450C0152-FFD7-40D4-A7FD-349746AFCC95}" dt="2020-03-17T09:50:55.134" v="44" actId="478"/>
          <ac:spMkLst>
            <pc:docMk/>
            <pc:sldMk cId="361039533" sldId="266"/>
            <ac:spMk id="2" creationId="{391FE1E1-5353-4418-B99E-111F53FFD9BA}"/>
          </ac:spMkLst>
        </pc:spChg>
        <pc:spChg chg="del">
          <ac:chgData name="Xavier Ronveaux" userId="9034eaa9791ab5db" providerId="LiveId" clId="{450C0152-FFD7-40D4-A7FD-349746AFCC95}" dt="2020-03-17T09:50:57.317" v="45" actId="478"/>
          <ac:spMkLst>
            <pc:docMk/>
            <pc:sldMk cId="361039533" sldId="266"/>
            <ac:spMk id="3" creationId="{BA41108C-557F-49B4-8D9A-65DF8C26F53A}"/>
          </ac:spMkLst>
        </pc:spChg>
        <pc:spChg chg="add del mod">
          <ac:chgData name="Xavier Ronveaux" userId="9034eaa9791ab5db" providerId="LiveId" clId="{450C0152-FFD7-40D4-A7FD-349746AFCC95}" dt="2020-03-17T09:50:59.042" v="46" actId="478"/>
          <ac:spMkLst>
            <pc:docMk/>
            <pc:sldMk cId="361039533" sldId="266"/>
            <ac:spMk id="5" creationId="{15E9F548-48A4-447C-BD86-DA4513AC82B8}"/>
          </ac:spMkLst>
        </pc:spChg>
        <pc:picChg chg="add mod">
          <ac:chgData name="Xavier Ronveaux" userId="9034eaa9791ab5db" providerId="LiveId" clId="{450C0152-FFD7-40D4-A7FD-349746AFCC95}" dt="2020-03-17T09:51:04.756" v="50" actId="1076"/>
          <ac:picMkLst>
            <pc:docMk/>
            <pc:sldMk cId="361039533" sldId="266"/>
            <ac:picMk id="6" creationId="{50DF4791-F029-49C2-B646-135CA98C5115}"/>
          </ac:picMkLst>
        </pc:picChg>
        <pc:picChg chg="add mod">
          <ac:chgData name="Xavier Ronveaux" userId="9034eaa9791ab5db" providerId="LiveId" clId="{450C0152-FFD7-40D4-A7FD-349746AFCC95}" dt="2020-03-17T09:58:00.375" v="53" actId="962"/>
          <ac:picMkLst>
            <pc:docMk/>
            <pc:sldMk cId="361039533" sldId="266"/>
            <ac:picMk id="8" creationId="{B9FA4238-A8DA-42C5-837B-52BD32E419C3}"/>
          </ac:picMkLst>
        </pc:picChg>
      </pc:sldChg>
      <pc:sldChg chg="addSp modSp">
        <pc:chgData name="Xavier Ronveaux" userId="9034eaa9791ab5db" providerId="LiveId" clId="{450C0152-FFD7-40D4-A7FD-349746AFCC95}" dt="2020-03-17T15:09:21.463" v="89" actId="27614"/>
        <pc:sldMkLst>
          <pc:docMk/>
          <pc:sldMk cId="2907230882" sldId="267"/>
        </pc:sldMkLst>
        <pc:picChg chg="add mod">
          <ac:chgData name="Xavier Ronveaux" userId="9034eaa9791ab5db" providerId="LiveId" clId="{450C0152-FFD7-40D4-A7FD-349746AFCC95}" dt="2020-03-17T15:09:21.463" v="89" actId="27614"/>
          <ac:picMkLst>
            <pc:docMk/>
            <pc:sldMk cId="2907230882" sldId="267"/>
            <ac:picMk id="5" creationId="{C462C982-0437-40A9-8073-F350491A409E}"/>
          </ac:picMkLst>
        </pc:picChg>
      </pc:sldChg>
      <pc:sldChg chg="addSp delSp modSp add">
        <pc:chgData name="Xavier Ronveaux" userId="9034eaa9791ab5db" providerId="LiveId" clId="{450C0152-FFD7-40D4-A7FD-349746AFCC95}" dt="2020-03-17T08:59:23.494" v="14" actId="962"/>
        <pc:sldMkLst>
          <pc:docMk/>
          <pc:sldMk cId="644947649" sldId="268"/>
        </pc:sldMkLst>
        <pc:picChg chg="del">
          <ac:chgData name="Xavier Ronveaux" userId="9034eaa9791ab5db" providerId="LiveId" clId="{450C0152-FFD7-40D4-A7FD-349746AFCC95}" dt="2020-03-17T08:59:11.342" v="10" actId="478"/>
          <ac:picMkLst>
            <pc:docMk/>
            <pc:sldMk cId="644947649" sldId="268"/>
            <ac:picMk id="5" creationId="{A286A0C3-8163-40C6-8FBC-A219796DC90B}"/>
          </ac:picMkLst>
        </pc:picChg>
        <pc:picChg chg="add mod">
          <ac:chgData name="Xavier Ronveaux" userId="9034eaa9791ab5db" providerId="LiveId" clId="{450C0152-FFD7-40D4-A7FD-349746AFCC95}" dt="2020-03-17T08:59:23.494" v="14" actId="962"/>
          <ac:picMkLst>
            <pc:docMk/>
            <pc:sldMk cId="644947649" sldId="268"/>
            <ac:picMk id="6" creationId="{B00FE06D-3F1B-4BE8-BC83-C3BDA3BFACE2}"/>
          </ac:picMkLst>
        </pc:picChg>
      </pc:sldChg>
      <pc:sldChg chg="addSp delSp modSp add">
        <pc:chgData name="Xavier Ronveaux" userId="9034eaa9791ab5db" providerId="LiveId" clId="{450C0152-FFD7-40D4-A7FD-349746AFCC95}" dt="2020-03-17T08:59:53.970" v="21" actId="27614"/>
        <pc:sldMkLst>
          <pc:docMk/>
          <pc:sldMk cId="2477752" sldId="269"/>
        </pc:sldMkLst>
        <pc:picChg chg="add mod">
          <ac:chgData name="Xavier Ronveaux" userId="9034eaa9791ab5db" providerId="LiveId" clId="{450C0152-FFD7-40D4-A7FD-349746AFCC95}" dt="2020-03-17T08:59:53.970" v="21" actId="27614"/>
          <ac:picMkLst>
            <pc:docMk/>
            <pc:sldMk cId="2477752" sldId="269"/>
            <ac:picMk id="5" creationId="{E13C07EB-913C-4557-BB85-7B891F5090E0}"/>
          </ac:picMkLst>
        </pc:picChg>
        <pc:picChg chg="del">
          <ac:chgData name="Xavier Ronveaux" userId="9034eaa9791ab5db" providerId="LiveId" clId="{450C0152-FFD7-40D4-A7FD-349746AFCC95}" dt="2020-03-17T08:59:47.384" v="18" actId="478"/>
          <ac:picMkLst>
            <pc:docMk/>
            <pc:sldMk cId="2477752" sldId="269"/>
            <ac:picMk id="6" creationId="{B00FE06D-3F1B-4BE8-BC83-C3BDA3BFACE2}"/>
          </ac:picMkLst>
        </pc:picChg>
      </pc:sldChg>
      <pc:sldChg chg="add del">
        <pc:chgData name="Xavier Ronveaux" userId="9034eaa9791ab5db" providerId="LiveId" clId="{450C0152-FFD7-40D4-A7FD-349746AFCC95}" dt="2020-03-17T08:59:12.302" v="11" actId="47"/>
        <pc:sldMkLst>
          <pc:docMk/>
          <pc:sldMk cId="999423553" sldId="269"/>
        </pc:sldMkLst>
      </pc:sldChg>
      <pc:sldChg chg="addSp delSp modSp add">
        <pc:chgData name="Xavier Ronveaux" userId="9034eaa9791ab5db" providerId="LiveId" clId="{450C0152-FFD7-40D4-A7FD-349746AFCC95}" dt="2020-03-17T08:59:54.578" v="24" actId="962"/>
        <pc:sldMkLst>
          <pc:docMk/>
          <pc:sldMk cId="2296805508" sldId="270"/>
        </pc:sldMkLst>
        <pc:picChg chg="add mod">
          <ac:chgData name="Xavier Ronveaux" userId="9034eaa9791ab5db" providerId="LiveId" clId="{450C0152-FFD7-40D4-A7FD-349746AFCC95}" dt="2020-03-17T08:59:54.578" v="24" actId="962"/>
          <ac:picMkLst>
            <pc:docMk/>
            <pc:sldMk cId="2296805508" sldId="270"/>
            <ac:picMk id="5" creationId="{70024FAC-E835-481B-90AC-6C10DA41FFBF}"/>
          </ac:picMkLst>
        </pc:picChg>
        <pc:picChg chg="del">
          <ac:chgData name="Xavier Ronveaux" userId="9034eaa9791ab5db" providerId="LiveId" clId="{450C0152-FFD7-40D4-A7FD-349746AFCC95}" dt="2020-03-17T08:59:45.531" v="17" actId="478"/>
          <ac:picMkLst>
            <pc:docMk/>
            <pc:sldMk cId="2296805508" sldId="270"/>
            <ac:picMk id="6" creationId="{B00FE06D-3F1B-4BE8-BC83-C3BDA3BFACE2}"/>
          </ac:picMkLst>
        </pc:picChg>
      </pc:sldChg>
      <pc:sldChg chg="addSp delSp modSp add">
        <pc:chgData name="Xavier Ronveaux" userId="9034eaa9791ab5db" providerId="LiveId" clId="{450C0152-FFD7-40D4-A7FD-349746AFCC95}" dt="2020-03-17T10:19:36.761" v="81" actId="962"/>
        <pc:sldMkLst>
          <pc:docMk/>
          <pc:sldMk cId="3173267956" sldId="271"/>
        </pc:sldMkLst>
        <pc:spChg chg="del">
          <ac:chgData name="Xavier Ronveaux" userId="9034eaa9791ab5db" providerId="LiveId" clId="{450C0152-FFD7-40D4-A7FD-349746AFCC95}" dt="2020-03-17T10:17:38.332" v="63" actId="478"/>
          <ac:spMkLst>
            <pc:docMk/>
            <pc:sldMk cId="3173267956" sldId="271"/>
            <ac:spMk id="2" creationId="{391FE1E1-5353-4418-B99E-111F53FFD9BA}"/>
          </ac:spMkLst>
        </pc:spChg>
        <pc:spChg chg="del">
          <ac:chgData name="Xavier Ronveaux" userId="9034eaa9791ab5db" providerId="LiveId" clId="{450C0152-FFD7-40D4-A7FD-349746AFCC95}" dt="2020-03-17T10:17:45.943" v="66" actId="478"/>
          <ac:spMkLst>
            <pc:docMk/>
            <pc:sldMk cId="3173267956" sldId="271"/>
            <ac:spMk id="3" creationId="{BA41108C-557F-49B4-8D9A-65DF8C26F53A}"/>
          </ac:spMkLst>
        </pc:spChg>
        <pc:spChg chg="add del mod">
          <ac:chgData name="Xavier Ronveaux" userId="9034eaa9791ab5db" providerId="LiveId" clId="{450C0152-FFD7-40D4-A7FD-349746AFCC95}" dt="2020-03-17T10:17:49.555" v="67" actId="478"/>
          <ac:spMkLst>
            <pc:docMk/>
            <pc:sldMk cId="3173267956" sldId="271"/>
            <ac:spMk id="10" creationId="{89859165-1150-45D1-8186-8FE2FA283325}"/>
          </ac:spMkLst>
        </pc:spChg>
        <pc:picChg chg="del">
          <ac:chgData name="Xavier Ronveaux" userId="9034eaa9791ab5db" providerId="LiveId" clId="{450C0152-FFD7-40D4-A7FD-349746AFCC95}" dt="2020-03-17T10:17:34.622" v="62" actId="478"/>
          <ac:picMkLst>
            <pc:docMk/>
            <pc:sldMk cId="3173267956" sldId="271"/>
            <ac:picMk id="5" creationId="{0C12CB90-31FB-48FB-846F-3D53ABD8F6F9}"/>
          </ac:picMkLst>
        </pc:picChg>
        <pc:picChg chg="add del mod ord">
          <ac:chgData name="Xavier Ronveaux" userId="9034eaa9791ab5db" providerId="LiveId" clId="{450C0152-FFD7-40D4-A7FD-349746AFCC95}" dt="2020-03-17T10:19:34.496" v="78" actId="478"/>
          <ac:picMkLst>
            <pc:docMk/>
            <pc:sldMk cId="3173267956" sldId="271"/>
            <ac:picMk id="8" creationId="{6C835E9E-E7B3-4BB2-8C41-7CCE81B566B2}"/>
          </ac:picMkLst>
        </pc:picChg>
        <pc:picChg chg="add del mod">
          <ac:chgData name="Xavier Ronveaux" userId="9034eaa9791ab5db" providerId="LiveId" clId="{450C0152-FFD7-40D4-A7FD-349746AFCC95}" dt="2020-03-17T10:18:21.052" v="71" actId="478"/>
          <ac:picMkLst>
            <pc:docMk/>
            <pc:sldMk cId="3173267956" sldId="271"/>
            <ac:picMk id="12" creationId="{3E7CA02A-00D1-4939-A1B1-380160E6B6B5}"/>
          </ac:picMkLst>
        </pc:picChg>
        <pc:picChg chg="add del mod">
          <ac:chgData name="Xavier Ronveaux" userId="9034eaa9791ab5db" providerId="LiveId" clId="{450C0152-FFD7-40D4-A7FD-349746AFCC95}" dt="2020-03-17T10:19:33.456" v="77" actId="478"/>
          <ac:picMkLst>
            <pc:docMk/>
            <pc:sldMk cId="3173267956" sldId="271"/>
            <ac:picMk id="14" creationId="{6C86BCA0-4A7C-4481-837E-0704CA246A1B}"/>
          </ac:picMkLst>
        </pc:picChg>
        <pc:picChg chg="add del mod">
          <ac:chgData name="Xavier Ronveaux" userId="9034eaa9791ab5db" providerId="LiveId" clId="{450C0152-FFD7-40D4-A7FD-349746AFCC95}" dt="2020-03-17T10:19:31.993" v="76" actId="478"/>
          <ac:picMkLst>
            <pc:docMk/>
            <pc:sldMk cId="3173267956" sldId="271"/>
            <ac:picMk id="16" creationId="{152B6410-95C4-4FC2-99DC-EE2273A4132F}"/>
          </ac:picMkLst>
        </pc:picChg>
        <pc:picChg chg="add mod">
          <ac:chgData name="Xavier Ronveaux" userId="9034eaa9791ab5db" providerId="LiveId" clId="{450C0152-FFD7-40D4-A7FD-349746AFCC95}" dt="2020-03-17T10:19:36.761" v="81" actId="962"/>
          <ac:picMkLst>
            <pc:docMk/>
            <pc:sldMk cId="3173267956" sldId="271"/>
            <ac:picMk id="18" creationId="{DF2ABB07-F4C2-43F7-A274-5EC108A28F3E}"/>
          </ac:picMkLst>
        </pc:picChg>
      </pc:sldChg>
      <pc:sldChg chg="addSp delSp modSp add">
        <pc:chgData name="Xavier Ronveaux" userId="9034eaa9791ab5db" providerId="LiveId" clId="{450C0152-FFD7-40D4-A7FD-349746AFCC95}" dt="2020-03-17T10:02:25.649" v="57"/>
        <pc:sldMkLst>
          <pc:docMk/>
          <pc:sldMk cId="1913126660" sldId="272"/>
        </pc:sldMkLst>
        <pc:picChg chg="add mod">
          <ac:chgData name="Xavier Ronveaux" userId="9034eaa9791ab5db" providerId="LiveId" clId="{450C0152-FFD7-40D4-A7FD-349746AFCC95}" dt="2020-03-17T10:02:25.649" v="57"/>
          <ac:picMkLst>
            <pc:docMk/>
            <pc:sldMk cId="1913126660" sldId="272"/>
            <ac:picMk id="3" creationId="{3AF02EFC-48CA-4E88-B73F-DF29556653C5}"/>
          </ac:picMkLst>
        </pc:picChg>
        <pc:picChg chg="del">
          <ac:chgData name="Xavier Ronveaux" userId="9034eaa9791ab5db" providerId="LiveId" clId="{450C0152-FFD7-40D4-A7FD-349746AFCC95}" dt="2020-03-17T10:02:23.200" v="56" actId="478"/>
          <ac:picMkLst>
            <pc:docMk/>
            <pc:sldMk cId="1913126660" sldId="272"/>
            <ac:picMk id="6" creationId="{50DF4791-F029-49C2-B646-135CA98C5115}"/>
          </ac:picMkLst>
        </pc:picChg>
        <pc:picChg chg="del">
          <ac:chgData name="Xavier Ronveaux" userId="9034eaa9791ab5db" providerId="LiveId" clId="{450C0152-FFD7-40D4-A7FD-349746AFCC95}" dt="2020-03-17T10:02:21.174" v="55" actId="478"/>
          <ac:picMkLst>
            <pc:docMk/>
            <pc:sldMk cId="1913126660" sldId="272"/>
            <ac:picMk id="8" creationId="{B9FA4238-A8DA-42C5-837B-52BD32E419C3}"/>
          </ac:picMkLst>
        </pc:picChg>
      </pc:sldChg>
    </pc:docChg>
  </pc:docChgLst>
  <pc:docChgLst>
    <pc:chgData name="Xavier Ronveaux" userId="9034eaa9791ab5db" providerId="LiveId" clId="{01E312E0-1E3D-42FB-A786-D662EC361BDC}"/>
    <pc:docChg chg="custSel modSld">
      <pc:chgData name="Xavier Ronveaux" userId="9034eaa9791ab5db" providerId="LiveId" clId="{01E312E0-1E3D-42FB-A786-D662EC361BDC}" dt="2020-02-24T09:32:10.551" v="5" actId="478"/>
      <pc:docMkLst>
        <pc:docMk/>
      </pc:docMkLst>
      <pc:sldChg chg="addSp delSp modSp mod">
        <pc:chgData name="Xavier Ronveaux" userId="9034eaa9791ab5db" providerId="LiveId" clId="{01E312E0-1E3D-42FB-A786-D662EC361BDC}" dt="2020-02-24T09:32:10.551" v="5" actId="478"/>
        <pc:sldMkLst>
          <pc:docMk/>
          <pc:sldMk cId="2504757340" sldId="256"/>
        </pc:sldMkLst>
        <pc:spChg chg="mod">
          <ac:chgData name="Xavier Ronveaux" userId="9034eaa9791ab5db" providerId="LiveId" clId="{01E312E0-1E3D-42FB-A786-D662EC361BDC}" dt="2020-02-23T17:22:17.403" v="1" actId="1038"/>
          <ac:spMkLst>
            <pc:docMk/>
            <pc:sldMk cId="2504757340" sldId="256"/>
            <ac:spMk id="3" creationId="{BA41108C-557F-49B4-8D9A-65DF8C26F53A}"/>
          </ac:spMkLst>
        </pc:spChg>
        <pc:picChg chg="add del">
          <ac:chgData name="Xavier Ronveaux" userId="9034eaa9791ab5db" providerId="LiveId" clId="{01E312E0-1E3D-42FB-A786-D662EC361BDC}" dt="2020-02-24T09:32:10.551" v="5" actId="478"/>
          <ac:picMkLst>
            <pc:docMk/>
            <pc:sldMk cId="2504757340" sldId="256"/>
            <ac:picMk id="4" creationId="{F77AC94F-DF91-4E0B-9B78-5DD2F3AA4F21}"/>
          </ac:picMkLst>
        </pc:picChg>
      </pc:sldChg>
      <pc:sldChg chg="addSp delSp mod">
        <pc:chgData name="Xavier Ronveaux" userId="9034eaa9791ab5db" providerId="LiveId" clId="{01E312E0-1E3D-42FB-A786-D662EC361BDC}" dt="2020-02-24T09:32:05.845" v="4" actId="478"/>
        <pc:sldMkLst>
          <pc:docMk/>
          <pc:sldMk cId="143004229" sldId="260"/>
        </pc:sldMkLst>
        <pc:picChg chg="add del">
          <ac:chgData name="Xavier Ronveaux" userId="9034eaa9791ab5db" providerId="LiveId" clId="{01E312E0-1E3D-42FB-A786-D662EC361BDC}" dt="2020-02-24T09:32:05.845" v="4" actId="478"/>
          <ac:picMkLst>
            <pc:docMk/>
            <pc:sldMk cId="143004229" sldId="260"/>
            <ac:picMk id="4" creationId="{536BD4A5-24F8-4119-BAC1-9616044D6A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416F9-A8A6-408C-9773-7C1E87928C0C}" type="datetimeFigureOut">
              <a:rPr lang="fr-BE" smtClean="0"/>
              <a:t>17-03-20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5EDC9-40E7-4F7E-A6D2-70B45A4EE8C8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6442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841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Working</a:t>
            </a:r>
            <a:r>
              <a:rPr lang="fr-BE" dirty="0"/>
              <a:t> </a:t>
            </a:r>
            <a:r>
              <a:rPr lang="fr-BE" dirty="0" err="1"/>
              <a:t>together</a:t>
            </a:r>
            <a:r>
              <a:rPr lang="fr-BE" dirty="0"/>
              <a:t>, communication, mails.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3806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Final structure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7877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Diagram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67992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paid</a:t>
            </a:r>
            <a:r>
              <a:rPr lang="fr-BE" dirty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702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expected</a:t>
            </a:r>
            <a:r>
              <a:rPr lang="fr-BE" dirty="0"/>
              <a:t> ?</a:t>
            </a:r>
            <a:endParaRPr lang="en-US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1294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Proof</a:t>
            </a:r>
            <a:r>
              <a:rPr lang="fr-BE" baseline="0" dirty="0"/>
              <a:t> of Concept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156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Proof</a:t>
            </a:r>
            <a:r>
              <a:rPr lang="fr-BE" baseline="0" dirty="0"/>
              <a:t> of Concept</a:t>
            </a:r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466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Proof</a:t>
            </a:r>
            <a:r>
              <a:rPr lang="fr-BE" baseline="0" dirty="0"/>
              <a:t> of Concept</a:t>
            </a:r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8277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How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wanted</a:t>
            </a:r>
            <a:r>
              <a:rPr lang="fr-BE" dirty="0"/>
              <a:t> to do </a:t>
            </a:r>
            <a:r>
              <a:rPr lang="fr-BE" dirty="0" err="1"/>
              <a:t>it</a:t>
            </a:r>
            <a:r>
              <a:rPr lang="fr-BE" dirty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1057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Challenges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72080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Working</a:t>
            </a:r>
            <a:r>
              <a:rPr lang="fr-BE" dirty="0"/>
              <a:t> </a:t>
            </a:r>
            <a:r>
              <a:rPr lang="fr-BE" dirty="0" err="1"/>
              <a:t>alone</a:t>
            </a:r>
            <a:r>
              <a:rPr lang="fr-BE" dirty="0"/>
              <a:t>, not as a team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29465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How to fix </a:t>
            </a:r>
            <a:r>
              <a:rPr lang="fr-BE" dirty="0" err="1"/>
              <a:t>it</a:t>
            </a:r>
            <a:r>
              <a:rPr lang="fr-BE" dirty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5EDC9-40E7-4F7E-A6D2-70B45A4EE8C8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4005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340B-ADA4-43E0-A989-0A84BBC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A7293-1572-4090-A90C-4581FEDA9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54AD2-0574-4675-93AE-0F116B33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1F39-F0F9-4A9A-8AAE-8995774F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45C53-C216-4C0F-A57A-1F8692F9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2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ABEB-DA02-4AD4-83E8-35423AA2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0CCCC-A8EB-4D59-BF02-7F401B4F3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88AD2-76B5-4A81-A1DF-CC9801B3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92DE9-3341-41E9-878F-6C6D058B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AA308-37DF-46EA-B3A8-F6404EEB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6980C-BEF3-46B0-B3E6-4BB7D7C86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4D16F-B328-4C5E-AA75-EA112C390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290B0-A6A5-481D-A65B-4FFE9FF8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ADD29-AB36-4AA3-8FD6-7035DF08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CD5BB-0B35-46CF-8CF6-2A74755B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7DCD-8861-4EDB-8D33-F79FEA6B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A2AC-03E4-44E6-AF9C-B50A9400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B4038-E7FF-4AEB-BED3-3CC7CB76D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E95D0-D9AF-4EC5-882D-DBD38A53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E63-FF55-4762-AC3E-0FF017D0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4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136F-DAAF-4AD7-A03D-679B7D9B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584F7-C0AE-449E-8CE4-CBBFD8D1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4296E-1250-49FA-9242-8062B1FB1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C8D1D-FB56-4CA4-9914-2743491C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24B39-355F-4510-A426-5B9C3CB2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2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F870-99FD-451C-ADE6-0CD9A02E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59A9-768C-47C9-8875-07AC52B27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39CE7-EBB6-43F6-8E65-7CC87AD99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5F930-A581-4DF1-9DE1-535BFFA9D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DEF8D-376B-417E-9EC1-7ABA8732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0AE29-3CA2-45DD-8190-38ABCB99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8657-FAEB-48F3-B1E9-1AF18A0C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D35E0-208E-4A4C-98DA-C2862B5B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3E60D-3FBF-49A2-A1F9-AFB96E139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72FA60-C802-46C3-92EE-D5D96BA75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B415B-44DF-4858-B276-18C4730F3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A2AF3A-EDAE-418F-872C-54979292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EFFE0-489C-428F-9EF7-20DCABE5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AB870-110C-4053-918A-AB99F955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1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C208-27D1-4846-9C25-977590A9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C4494-E8C7-4C78-97A0-AC845DDC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5D02C-65C4-4BB1-83EA-A7FC0184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22D6D-7525-4509-9559-22F155DD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54EFA-5748-49BE-A37D-A5B1F146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EFD33-772E-459F-98A1-A6E57094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98DDC-886D-4B71-808E-487D335B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7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E92F-B129-44F4-878E-9D919D39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BDCAF-DB49-40F9-8824-F23EF19DA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7B928-ACEF-4C04-862A-5FA56EB9C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2166F-E2B8-485A-9BEB-1145D036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3A842-3416-41E1-B8B4-66FE7FF8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84C8C-D474-412F-BD59-6AB93415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39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BF2A-DEDA-4B6B-B0EA-A1B98B2C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FD2ABE-0A4B-411B-8CCE-6EAED48CC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8904E-D3EF-4716-B22A-9AEF32844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3D82D-71F4-4FF5-B5AC-7D3E98C4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FA5FC-AB53-42E8-A718-2F3CAFE6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20C3A-ED48-4123-BE9E-FB5A6692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5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96B8E-65AC-4EBF-8A3A-76D8A236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42A5B-0DEF-4B50-A633-9EA2B7D23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F0ADE-F346-4612-B915-274277B094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85A7C-67C0-441E-BBC5-FF320671C5D1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F2829-7020-4D31-95EE-B531C71F9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E5B57-9CCA-47EE-9EF0-9D6521F71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0E11F-487F-4DBF-A195-FC602FD72E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9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PAC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0042" y="3618080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 4" descr="Une image contenant table, assis, pose, femme&#10;&#10;Description générée automatiquement">
            <a:extLst>
              <a:ext uri="{FF2B5EF4-FFF2-40B4-BE49-F238E27FC236}">
                <a16:creationId xmlns:a16="http://schemas.microsoft.com/office/drawing/2014/main" id="{D15D3672-20E0-4D98-B51C-FD2A325BB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F02EFC-48CA-4E88-B73F-DF2955665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2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Final </a:t>
            </a:r>
            <a:r>
              <a:rPr lang="fr-BE" dirty="0" err="1"/>
              <a:t>Structur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 descr="Une image contenant signe&#10;&#10;Description générée automatiquement">
            <a:extLst>
              <a:ext uri="{FF2B5EF4-FFF2-40B4-BE49-F238E27FC236}">
                <a16:creationId xmlns:a16="http://schemas.microsoft.com/office/drawing/2014/main" id="{0C03CF62-DEAD-407D-9BC4-35422FAA7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err="1"/>
              <a:t>Diagrams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/>
              <a:t>(concept)</a:t>
            </a:r>
            <a:endParaRPr lang="en-US" dirty="0"/>
          </a:p>
        </p:txBody>
      </p:sp>
      <p:pic>
        <p:nvPicPr>
          <p:cNvPr id="5" name="Image 4" descr="Une image contenant texte, plaque, métal, noir&#10;&#10;Description générée automatiquement">
            <a:extLst>
              <a:ext uri="{FF2B5EF4-FFF2-40B4-BE49-F238E27FC236}">
                <a16:creationId xmlns:a16="http://schemas.microsoft.com/office/drawing/2014/main" id="{52F3B407-E399-410E-8CA3-F02D21468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2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err="1"/>
              <a:t>Back-end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5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Html/</a:t>
            </a:r>
            <a:r>
              <a:rPr lang="fr-BE" dirty="0" err="1"/>
              <a:t>css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56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0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err="1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 descr="Une image contenant personne, intérieur, table, portable&#10;&#10;Description générée automatiquement">
            <a:extLst>
              <a:ext uri="{FF2B5EF4-FFF2-40B4-BE49-F238E27FC236}">
                <a16:creationId xmlns:a16="http://schemas.microsoft.com/office/drawing/2014/main" id="{9917BCB5-9A18-4AAF-B9BF-4EED969A6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Are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paid</a:t>
            </a:r>
            <a:r>
              <a:rPr lang="fr-BE" dirty="0"/>
              <a:t> 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 descr="Une image contenant dessin, chemise&#10;&#10;Description générée automatiquement">
            <a:extLst>
              <a:ext uri="{FF2B5EF4-FFF2-40B4-BE49-F238E27FC236}">
                <a16:creationId xmlns:a16="http://schemas.microsoft.com/office/drawing/2014/main" id="{C462C982-0437-40A9-8073-F350491A4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W2W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expected</a:t>
            </a:r>
            <a:r>
              <a:rPr lang="fr-BE" dirty="0"/>
              <a:t> ?</a:t>
            </a:r>
            <a:endParaRPr lang="en-US" dirty="0"/>
          </a:p>
        </p:txBody>
      </p:sp>
      <p:pic>
        <p:nvPicPr>
          <p:cNvPr id="5" name="Image 4" descr="Une image contenant assis, portable, ordinateur, table&#10;&#10;Description générée automatiquement">
            <a:extLst>
              <a:ext uri="{FF2B5EF4-FFF2-40B4-BE49-F238E27FC236}">
                <a16:creationId xmlns:a16="http://schemas.microsoft.com/office/drawing/2014/main" id="{A286A0C3-8163-40C6-8FBC-A219796DC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W2W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expected</a:t>
            </a:r>
            <a:r>
              <a:rPr lang="fr-BE" dirty="0"/>
              <a:t> ?</a:t>
            </a:r>
            <a:endParaRPr lang="en-US" dirty="0"/>
          </a:p>
        </p:txBody>
      </p:sp>
      <p:pic>
        <p:nvPicPr>
          <p:cNvPr id="6" name="Image 5" descr="Une image contenant moniteur, intérieur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B00FE06D-3F1B-4BE8-BC83-C3BDA3BFA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6" y="0"/>
            <a:ext cx="10203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4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W2W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expected</a:t>
            </a:r>
            <a:r>
              <a:rPr lang="fr-BE" dirty="0"/>
              <a:t> ?</a:t>
            </a:r>
            <a:endParaRPr lang="en-US" dirty="0"/>
          </a:p>
        </p:txBody>
      </p:sp>
      <p:pic>
        <p:nvPicPr>
          <p:cNvPr id="5" name="Image 4" descr="Une image contenant ordinateur, moniteur, portable, intérieur&#10;&#10;Description générée automatiquement">
            <a:extLst>
              <a:ext uri="{FF2B5EF4-FFF2-40B4-BE49-F238E27FC236}">
                <a16:creationId xmlns:a16="http://schemas.microsoft.com/office/drawing/2014/main" id="{E13C07EB-913C-4557-BB85-7B891F509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6" y="0"/>
            <a:ext cx="10203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W2W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1108C-557F-49B4-8D9A-65DF8C26F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expected</a:t>
            </a:r>
            <a:r>
              <a:rPr lang="fr-BE" dirty="0"/>
              <a:t> ?</a:t>
            </a:r>
            <a:endParaRPr lang="en-US" dirty="0"/>
          </a:p>
        </p:txBody>
      </p:sp>
      <p:pic>
        <p:nvPicPr>
          <p:cNvPr id="5" name="Image 4" descr="Une image contenant ordinateur, intérieur, portable, moniteur&#10;&#10;Description générée automatiquement">
            <a:extLst>
              <a:ext uri="{FF2B5EF4-FFF2-40B4-BE49-F238E27FC236}">
                <a16:creationId xmlns:a16="http://schemas.microsoft.com/office/drawing/2014/main" id="{70024FAC-E835-481B-90AC-6C10DA41F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6" y="0"/>
            <a:ext cx="10203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0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How ?</a:t>
            </a:r>
            <a:endParaRPr lang="en-US" dirty="0"/>
          </a:p>
        </p:txBody>
      </p:sp>
      <p:pic>
        <p:nvPicPr>
          <p:cNvPr id="7" name="Image 6" descr="Une image contenant photo, bâtiment, différent, noir&#10;&#10;Description générée automatiquement">
            <a:extLst>
              <a:ext uri="{FF2B5EF4-FFF2-40B4-BE49-F238E27FC236}">
                <a16:creationId xmlns:a16="http://schemas.microsoft.com/office/drawing/2014/main" id="{DE4BEABD-4D3F-41E3-81D8-72778CC4D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1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E1E1-5353-4418-B99E-111F53FFD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Challenges</a:t>
            </a:r>
            <a:endParaRPr lang="en-US" dirty="0"/>
          </a:p>
        </p:txBody>
      </p:sp>
      <p:pic>
        <p:nvPicPr>
          <p:cNvPr id="7" name="Image 6" descr="Une image contenant personne, intérieur, table, femme&#10;&#10;Description générée automatiquement">
            <a:extLst>
              <a:ext uri="{FF2B5EF4-FFF2-40B4-BE49-F238E27FC236}">
                <a16:creationId xmlns:a16="http://schemas.microsoft.com/office/drawing/2014/main" id="{A0F7AD38-91D1-4CDD-B244-CD278257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jouet, petit, table, orange&#10;&#10;Description générée automatiquement">
            <a:extLst>
              <a:ext uri="{FF2B5EF4-FFF2-40B4-BE49-F238E27FC236}">
                <a16:creationId xmlns:a16="http://schemas.microsoft.com/office/drawing/2014/main" id="{DF2ABB07-F4C2-43F7-A274-5EC108A2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6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50DF4791-F029-49C2-B646-135CA98C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93" y="2210264"/>
            <a:ext cx="2606274" cy="2606274"/>
          </a:xfrm>
          <a:prstGeom prst="rect">
            <a:avLst/>
          </a:prstGeom>
        </p:spPr>
      </p:pic>
      <p:pic>
        <p:nvPicPr>
          <p:cNvPr id="8" name="Image 7" descr="Une image contenant jouet, fleur, jeu, bouche d’incendie&#10;&#10;Description générée automatiquement">
            <a:extLst>
              <a:ext uri="{FF2B5EF4-FFF2-40B4-BE49-F238E27FC236}">
                <a16:creationId xmlns:a16="http://schemas.microsoft.com/office/drawing/2014/main" id="{B9FA4238-A8DA-42C5-837B-52BD32E41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100</Words>
  <Application>Microsoft Office PowerPoint</Application>
  <PresentationFormat>Grand écran</PresentationFormat>
  <Paragraphs>44</Paragraphs>
  <Slides>17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PAC</vt:lpstr>
      <vt:lpstr>W2W</vt:lpstr>
      <vt:lpstr>W2W</vt:lpstr>
      <vt:lpstr>W2W</vt:lpstr>
      <vt:lpstr>W2W</vt:lpstr>
      <vt:lpstr>How ?</vt:lpstr>
      <vt:lpstr>Challenges</vt:lpstr>
      <vt:lpstr>Présentation PowerPoint</vt:lpstr>
      <vt:lpstr>Présentation PowerPoint</vt:lpstr>
      <vt:lpstr>Présentation PowerPoint</vt:lpstr>
      <vt:lpstr>Final Structur</vt:lpstr>
      <vt:lpstr>Diagrams</vt:lpstr>
      <vt:lpstr>Back-end</vt:lpstr>
      <vt:lpstr>Html/css</vt:lpstr>
      <vt:lpstr>Design</vt:lpstr>
      <vt:lpstr>Demo</vt:lpstr>
      <vt:lpstr>Are we paid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</dc:title>
  <dc:creator>Xavier Ronveaux</dc:creator>
  <cp:lastModifiedBy>Xavier Ronveaux</cp:lastModifiedBy>
  <cp:revision>3</cp:revision>
  <dcterms:created xsi:type="dcterms:W3CDTF">2020-02-20T17:53:43Z</dcterms:created>
  <dcterms:modified xsi:type="dcterms:W3CDTF">2020-03-17T15:13:10Z</dcterms:modified>
</cp:coreProperties>
</file>